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74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6EEC3-D29B-4B0E-8DCE-CB7541535E63}" type="datetimeFigureOut">
              <a:rPr lang="fr-FR" smtClean="0"/>
              <a:t>27/01/2020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7D62-7C85-4AE7-98F8-048F3FF7669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8475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6EEC3-D29B-4B0E-8DCE-CB7541535E63}" type="datetimeFigureOut">
              <a:rPr lang="fr-FR" smtClean="0"/>
              <a:t>27/01/2020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7D62-7C85-4AE7-98F8-048F3FF7669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4821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6EEC3-D29B-4B0E-8DCE-CB7541535E63}" type="datetimeFigureOut">
              <a:rPr lang="fr-FR" smtClean="0"/>
              <a:t>27/01/2020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7D62-7C85-4AE7-98F8-048F3FF7669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525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6EEC3-D29B-4B0E-8DCE-CB7541535E63}" type="datetimeFigureOut">
              <a:rPr lang="fr-FR" smtClean="0"/>
              <a:t>27/01/2020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7D62-7C85-4AE7-98F8-048F3FF7669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3815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6EEC3-D29B-4B0E-8DCE-CB7541535E63}" type="datetimeFigureOut">
              <a:rPr lang="fr-FR" smtClean="0"/>
              <a:t>27/01/2020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7D62-7C85-4AE7-98F8-048F3FF7669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066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6EEC3-D29B-4B0E-8DCE-CB7541535E63}" type="datetimeFigureOut">
              <a:rPr lang="fr-FR" smtClean="0"/>
              <a:t>27/01/2020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7D62-7C85-4AE7-98F8-048F3FF7669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6409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6EEC3-D29B-4B0E-8DCE-CB7541535E63}" type="datetimeFigureOut">
              <a:rPr lang="fr-FR" smtClean="0"/>
              <a:t>27/01/2020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7D62-7C85-4AE7-98F8-048F3FF7669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6604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6EEC3-D29B-4B0E-8DCE-CB7541535E63}" type="datetimeFigureOut">
              <a:rPr lang="fr-FR" smtClean="0"/>
              <a:t>27/01/2020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7D62-7C85-4AE7-98F8-048F3FF7669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6007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6EEC3-D29B-4B0E-8DCE-CB7541535E63}" type="datetimeFigureOut">
              <a:rPr lang="fr-FR" smtClean="0"/>
              <a:t>27/01/2020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7D62-7C85-4AE7-98F8-048F3FF7669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9737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6EEC3-D29B-4B0E-8DCE-CB7541535E63}" type="datetimeFigureOut">
              <a:rPr lang="fr-FR" smtClean="0"/>
              <a:t>27/01/2020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7D62-7C85-4AE7-98F8-048F3FF7669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7761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6EEC3-D29B-4B0E-8DCE-CB7541535E63}" type="datetimeFigureOut">
              <a:rPr lang="fr-FR" smtClean="0"/>
              <a:t>27/01/2020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7D62-7C85-4AE7-98F8-048F3FF7669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1921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6EEC3-D29B-4B0E-8DCE-CB7541535E63}" type="datetimeFigureOut">
              <a:rPr lang="fr-FR" smtClean="0"/>
              <a:t>27/01/2020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77D62-7C85-4AE7-98F8-048F3FF7669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3645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3500755" y="533400"/>
            <a:ext cx="1501775" cy="8080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400">
            <a:solidFill>
              <a:srgbClr val="9BBB59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Documents à remplir avant la 1</a:t>
            </a:r>
            <a:r>
              <a:rPr kumimoji="0" lang="fr-FR" altLang="fr-FR" sz="11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ère</a:t>
            </a:r>
            <a: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consultation</a:t>
            </a:r>
            <a:endParaRPr kumimoji="0" lang="fr-FR" altLang="fr-FR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ounded Rectangle 4"/>
          <p:cNvSpPr>
            <a:spLocks noChangeArrowheads="1"/>
          </p:cNvSpPr>
          <p:nvPr/>
        </p:nvSpPr>
        <p:spPr bwMode="auto">
          <a:xfrm>
            <a:off x="3500754" y="1787548"/>
            <a:ext cx="1501775" cy="441325"/>
          </a:xfrm>
          <a:prstGeom prst="roundRect">
            <a:avLst>
              <a:gd name="adj" fmla="val 16667"/>
            </a:avLst>
          </a:prstGeom>
          <a:solidFill>
            <a:srgbClr val="4BACC6"/>
          </a:solidFill>
          <a:ln w="38100">
            <a:solidFill>
              <a:srgbClr val="FFFFFF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fr-FR" altLang="fr-FR" sz="11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ère</a:t>
            </a:r>
            <a: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consultation</a:t>
            </a:r>
            <a:endParaRPr kumimoji="0" lang="fr-FR" altLang="fr-FR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ounded Rectangle 5"/>
          <p:cNvSpPr>
            <a:spLocks noChangeArrowheads="1"/>
          </p:cNvSpPr>
          <p:nvPr/>
        </p:nvSpPr>
        <p:spPr bwMode="auto">
          <a:xfrm>
            <a:off x="827584" y="2228873"/>
            <a:ext cx="1501775" cy="79216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Hypothèse de TSA non retenue : </a:t>
            </a:r>
            <a:r>
              <a:rPr kumimoji="0" lang="fr-FR" altLang="fr-FR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ré-orientation</a:t>
            </a:r>
            <a: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fr-FR" altLang="fr-FR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ounded Rectangle 6"/>
          <p:cNvSpPr>
            <a:spLocks noChangeArrowheads="1"/>
          </p:cNvSpPr>
          <p:nvPr/>
        </p:nvSpPr>
        <p:spPr bwMode="auto">
          <a:xfrm>
            <a:off x="3500755" y="2592769"/>
            <a:ext cx="1501775" cy="419100"/>
          </a:xfrm>
          <a:prstGeom prst="roundRect">
            <a:avLst>
              <a:gd name="adj" fmla="val 16667"/>
            </a:avLst>
          </a:prstGeom>
          <a:solidFill>
            <a:srgbClr val="8064A2"/>
          </a:solidFill>
          <a:ln w="38100">
            <a:solidFill>
              <a:srgbClr val="FFFFFF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Évaluation TSA</a:t>
            </a:r>
            <a:endParaRPr kumimoji="0" lang="fr-FR" altLang="fr-FR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ounded Rectangle 7"/>
          <p:cNvSpPr>
            <a:spLocks noChangeArrowheads="1"/>
          </p:cNvSpPr>
          <p:nvPr/>
        </p:nvSpPr>
        <p:spPr bwMode="auto">
          <a:xfrm>
            <a:off x="3500755" y="3501008"/>
            <a:ext cx="1501775" cy="617538"/>
          </a:xfrm>
          <a:prstGeom prst="roundRect">
            <a:avLst>
              <a:gd name="adj" fmla="val 16667"/>
            </a:avLst>
          </a:prstGeom>
          <a:solidFill>
            <a:srgbClr val="4BACC6"/>
          </a:solidFill>
          <a:ln w="38100">
            <a:solidFill>
              <a:srgbClr val="FFFFFF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Consultation de restitution du bilan</a:t>
            </a:r>
            <a:endParaRPr kumimoji="0" lang="fr-FR" altLang="fr-FR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ounded Rectangle 8"/>
          <p:cNvSpPr>
            <a:spLocks noChangeArrowheads="1"/>
          </p:cNvSpPr>
          <p:nvPr/>
        </p:nvSpPr>
        <p:spPr bwMode="auto">
          <a:xfrm>
            <a:off x="910032" y="4556125"/>
            <a:ext cx="1501776" cy="102076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Si le diagnostic de TSA n’est pas retenu : </a:t>
            </a:r>
            <a:r>
              <a:rPr kumimoji="0" lang="fr-FR" altLang="fr-FR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ré-orientation</a:t>
            </a:r>
            <a:endParaRPr kumimoji="0" lang="fr-FR" altLang="fr-FR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ounded Rectangle 9"/>
          <p:cNvSpPr>
            <a:spLocks noChangeArrowheads="1"/>
          </p:cNvSpPr>
          <p:nvPr/>
        </p:nvSpPr>
        <p:spPr bwMode="auto">
          <a:xfrm>
            <a:off x="3234054" y="4863019"/>
            <a:ext cx="2035175" cy="1126901"/>
          </a:xfrm>
          <a:prstGeom prst="roundRect">
            <a:avLst>
              <a:gd name="adj" fmla="val 16667"/>
            </a:avLst>
          </a:prstGeom>
          <a:solidFill>
            <a:srgbClr val="F79646"/>
          </a:solidFill>
          <a:ln w="38100">
            <a:solidFill>
              <a:srgbClr val="FFFFFF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Groupes : </a:t>
            </a:r>
            <a:endParaRPr kumimoji="0" lang="fr-FR" altLang="fr-FR" sz="6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 Entrainement aux habiletés sociales</a:t>
            </a:r>
            <a:endParaRPr kumimoji="0" lang="fr-FR" altLang="fr-FR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 Affirmation de soi</a:t>
            </a:r>
            <a:endParaRPr kumimoji="0" lang="fr-FR" altLang="fr-FR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4179252" y="1414145"/>
            <a:ext cx="144780" cy="259080"/>
          </a:xfrm>
          <a:prstGeom prst="downArrow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2" name="Down Arrow 11"/>
          <p:cNvSpPr/>
          <p:nvPr/>
        </p:nvSpPr>
        <p:spPr>
          <a:xfrm>
            <a:off x="4179250" y="2265045"/>
            <a:ext cx="144780" cy="259080"/>
          </a:xfrm>
          <a:prstGeom prst="downArrow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3" name="Down Arrow 12"/>
          <p:cNvSpPr/>
          <p:nvPr/>
        </p:nvSpPr>
        <p:spPr>
          <a:xfrm>
            <a:off x="4186870" y="3107055"/>
            <a:ext cx="129540" cy="350520"/>
          </a:xfrm>
          <a:prstGeom prst="downArrow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2411760" y="2195322"/>
            <a:ext cx="1008112" cy="1992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2646472" y="4144835"/>
            <a:ext cx="762000" cy="4800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6"/>
          <p:cNvSpPr>
            <a:spLocks noChangeArrowheads="1"/>
          </p:cNvSpPr>
          <p:nvPr/>
        </p:nvSpPr>
        <p:spPr bwMode="auto">
          <a:xfrm>
            <a:off x="5843979" y="4624895"/>
            <a:ext cx="1325562" cy="587375"/>
          </a:xfrm>
          <a:prstGeom prst="roundRect">
            <a:avLst>
              <a:gd name="adj" fmla="val 16667"/>
            </a:avLst>
          </a:prstGeom>
          <a:solidFill>
            <a:srgbClr val="F79646"/>
          </a:solidFill>
          <a:ln w="38100">
            <a:solidFill>
              <a:srgbClr val="FFFFFF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Consultation de suivi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4211254" y="4225226"/>
            <a:ext cx="0" cy="4999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002530" y="4118546"/>
            <a:ext cx="861060" cy="4038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53435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33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Isabelle</dc:creator>
  <cp:lastModifiedBy>Isabelle</cp:lastModifiedBy>
  <cp:revision>1</cp:revision>
  <dcterms:created xsi:type="dcterms:W3CDTF">2020-01-27T12:38:34Z</dcterms:created>
  <dcterms:modified xsi:type="dcterms:W3CDTF">2020-01-27T12:43:02Z</dcterms:modified>
</cp:coreProperties>
</file>